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slideLayouts/slideLayout30.xml" ContentType="application/vnd.openxmlformats-officedocument.presentationml.slideLayout+xml"/>
  <Override PartName="/ppt/theme/theme20.xml" ContentType="application/vnd.openxmlformats-officedocument.theme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theme/theme22.xml" ContentType="application/vnd.openxmlformats-officedocument.theme+xml"/>
  <Override PartName="/ppt/slideLayouts/slideLayout33.xml" ContentType="application/vnd.openxmlformats-officedocument.presentationml.slideLayout+xml"/>
  <Override PartName="/ppt/theme/theme23.xml" ContentType="application/vnd.openxmlformats-officedocument.theme+xml"/>
  <Override PartName="/ppt/slideLayouts/slideLayout34.xml" ContentType="application/vnd.openxmlformats-officedocument.presentationml.slideLayout+xml"/>
  <Override PartName="/ppt/theme/theme24.xml" ContentType="application/vnd.openxmlformats-officedocument.theme+xml"/>
  <Override PartName="/ppt/slideLayouts/slideLayout35.xml" ContentType="application/vnd.openxmlformats-officedocument.presentationml.slideLayout+xml"/>
  <Override PartName="/ppt/theme/theme25.xml" ContentType="application/vnd.openxmlformats-officedocument.theme+xml"/>
  <Override PartName="/ppt/slideLayouts/slideLayout36.xml" ContentType="application/vnd.openxmlformats-officedocument.presentationml.slideLayout+xml"/>
  <Override PartName="/ppt/theme/theme26.xml" ContentType="application/vnd.openxmlformats-officedocument.theme+xml"/>
  <Override PartName="/ppt/slideLayouts/slideLayout37.xml" ContentType="application/vnd.openxmlformats-officedocument.presentationml.slideLayout+xml"/>
  <Override PartName="/ppt/theme/theme27.xml" ContentType="application/vnd.openxmlformats-officedocument.theme+xml"/>
  <Override PartName="/ppt/slideLayouts/slideLayout38.xml" ContentType="application/vnd.openxmlformats-officedocument.presentationml.slideLayout+xml"/>
  <Override PartName="/ppt/theme/theme28.xml" ContentType="application/vnd.openxmlformats-officedocument.theme+xml"/>
  <Override PartName="/ppt/slideLayouts/slideLayout39.xml" ContentType="application/vnd.openxmlformats-officedocument.presentationml.slideLayout+xml"/>
  <Override PartName="/ppt/theme/theme29.xml" ContentType="application/vnd.openxmlformats-officedocument.theme+xml"/>
  <Override PartName="/ppt/slideLayouts/slideLayout40.xml" ContentType="application/vnd.openxmlformats-officedocument.presentationml.slideLayout+xml"/>
  <Override PartName="/ppt/theme/theme30.xml" ContentType="application/vnd.openxmlformats-officedocument.theme+xml"/>
  <Override PartName="/ppt/slideLayouts/slideLayout41.xml" ContentType="application/vnd.openxmlformats-officedocument.presentationml.slideLayout+xml"/>
  <Override PartName="/ppt/theme/theme31.xml" ContentType="application/vnd.openxmlformats-officedocument.theme+xml"/>
  <Override PartName="/ppt/slideLayouts/slideLayout42.xml" ContentType="application/vnd.openxmlformats-officedocument.presentationml.slideLayout+xml"/>
  <Override PartName="/ppt/theme/theme32.xml" ContentType="application/vnd.openxmlformats-officedocument.theme+xml"/>
  <Override PartName="/ppt/slideLayouts/slideLayout43.xml" ContentType="application/vnd.openxmlformats-officedocument.presentationml.slideLayout+xml"/>
  <Override PartName="/ppt/theme/theme33.xml" ContentType="application/vnd.openxmlformats-officedocument.theme+xml"/>
  <Override PartName="/ppt/slideLayouts/slideLayout44.xml" ContentType="application/vnd.openxmlformats-officedocument.presentationml.slideLayout+xml"/>
  <Override PartName="/ppt/theme/theme34.xml" ContentType="application/vnd.openxmlformats-officedocument.theme+xml"/>
  <Override PartName="/ppt/slideLayouts/slideLayout45.xml" ContentType="application/vnd.openxmlformats-officedocument.presentationml.slideLayout+xml"/>
  <Override PartName="/ppt/theme/theme35.xml" ContentType="application/vnd.openxmlformats-officedocument.theme+xml"/>
  <Override PartName="/ppt/slideLayouts/slideLayout46.xml" ContentType="application/vnd.openxmlformats-officedocument.presentationml.slideLayout+xml"/>
  <Override PartName="/ppt/theme/theme36.xml" ContentType="application/vnd.openxmlformats-officedocument.theme+xml"/>
  <Override PartName="/ppt/slideLayouts/slideLayout47.xml" ContentType="application/vnd.openxmlformats-officedocument.presentationml.slideLayout+xml"/>
  <Override PartName="/ppt/theme/theme37.xml" ContentType="application/vnd.openxmlformats-officedocument.theme+xml"/>
  <Override PartName="/ppt/slideLayouts/slideLayout48.xml" ContentType="application/vnd.openxmlformats-officedocument.presentationml.slideLayout+xml"/>
  <Override PartName="/ppt/theme/theme38.xml" ContentType="application/vnd.openxmlformats-officedocument.theme+xml"/>
  <Override PartName="/ppt/slideLayouts/slideLayout49.xml" ContentType="application/vnd.openxmlformats-officedocument.presentationml.slideLayout+xml"/>
  <Override PartName="/ppt/theme/theme39.xml" ContentType="application/vnd.openxmlformats-officedocument.theme+xml"/>
  <Override PartName="/ppt/slideLayouts/slideLayout50.xml" ContentType="application/vnd.openxmlformats-officedocument.presentationml.slideLayout+xml"/>
  <Override PartName="/ppt/theme/theme40.xml" ContentType="application/vnd.openxmlformats-officedocument.theme+xml"/>
  <Override PartName="/ppt/slideLayouts/slideLayout51.xml" ContentType="application/vnd.openxmlformats-officedocument.presentationml.slideLayout+xml"/>
  <Override PartName="/ppt/theme/theme41.xml" ContentType="application/vnd.openxmlformats-officedocument.theme+xml"/>
  <Override PartName="/ppt/slideLayouts/slideLayout52.xml" ContentType="application/vnd.openxmlformats-officedocument.presentationml.slideLayout+xml"/>
  <Override PartName="/ppt/theme/theme42.xml" ContentType="application/vnd.openxmlformats-officedocument.theme+xml"/>
  <Override PartName="/ppt/slideLayouts/slideLayout53.xml" ContentType="application/vnd.openxmlformats-officedocument.presentationml.slideLayout+xml"/>
  <Override PartName="/ppt/theme/theme43.xml" ContentType="application/vnd.openxmlformats-officedocument.theme+xml"/>
  <Override PartName="/ppt/slideLayouts/slideLayout54.xml" ContentType="application/vnd.openxmlformats-officedocument.presentationml.slideLayout+xml"/>
  <Override PartName="/ppt/theme/theme44.xml" ContentType="application/vnd.openxmlformats-officedocument.theme+xml"/>
  <Override PartName="/ppt/slideLayouts/slideLayout55.xml" ContentType="application/vnd.openxmlformats-officedocument.presentationml.slideLayout+xml"/>
  <Override PartName="/ppt/theme/theme45.xml" ContentType="application/vnd.openxmlformats-officedocument.theme+xml"/>
  <Override PartName="/ppt/slideLayouts/slideLayout56.xml" ContentType="application/vnd.openxmlformats-officedocument.presentationml.slideLayout+xml"/>
  <Override PartName="/ppt/theme/theme46.xml" ContentType="application/vnd.openxmlformats-officedocument.theme+xml"/>
  <Override PartName="/ppt/slideLayouts/slideLayout57.xml" ContentType="application/vnd.openxmlformats-officedocument.presentationml.slideLayout+xml"/>
  <Override PartName="/ppt/theme/theme47.xml" ContentType="application/vnd.openxmlformats-officedocument.theme+xml"/>
  <Override PartName="/ppt/slideLayouts/slideLayout58.xml" ContentType="application/vnd.openxmlformats-officedocument.presentationml.slideLayout+xml"/>
  <Override PartName="/ppt/theme/theme48.xml" ContentType="application/vnd.openxmlformats-officedocument.theme+xml"/>
  <Override PartName="/ppt/slideLayouts/slideLayout59.xml" ContentType="application/vnd.openxmlformats-officedocument.presentationml.slideLayout+xml"/>
  <Override PartName="/ppt/theme/theme49.xml" ContentType="application/vnd.openxmlformats-officedocument.theme+xml"/>
  <Override PartName="/ppt/slideLayouts/slideLayout60.xml" ContentType="application/vnd.openxmlformats-officedocument.presentationml.slideLayout+xml"/>
  <Override PartName="/ppt/theme/theme50.xml" ContentType="application/vnd.openxmlformats-officedocument.theme+xml"/>
  <Override PartName="/ppt/slideLayouts/slideLayout61.xml" ContentType="application/vnd.openxmlformats-officedocument.presentationml.slideLayout+xml"/>
  <Override PartName="/ppt/theme/theme5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698" r:id="rId3"/>
    <p:sldMasterId id="2147483700" r:id="rId4"/>
    <p:sldMasterId id="2147483702" r:id="rId5"/>
    <p:sldMasterId id="2147483704" r:id="rId6"/>
    <p:sldMasterId id="2147483706" r:id="rId7"/>
    <p:sldMasterId id="2147483708" r:id="rId8"/>
    <p:sldMasterId id="2147483710" r:id="rId9"/>
    <p:sldMasterId id="2147483712" r:id="rId10"/>
    <p:sldMasterId id="2147483714" r:id="rId11"/>
    <p:sldMasterId id="2147483716" r:id="rId12"/>
    <p:sldMasterId id="2147483718" r:id="rId13"/>
    <p:sldMasterId id="2147483720" r:id="rId14"/>
    <p:sldMasterId id="2147483722" r:id="rId15"/>
    <p:sldMasterId id="2147483724" r:id="rId16"/>
    <p:sldMasterId id="2147483726" r:id="rId17"/>
    <p:sldMasterId id="2147483728" r:id="rId18"/>
    <p:sldMasterId id="2147483730" r:id="rId19"/>
    <p:sldMasterId id="2147483732" r:id="rId20"/>
    <p:sldMasterId id="2147483734" r:id="rId21"/>
    <p:sldMasterId id="2147483736" r:id="rId22"/>
    <p:sldMasterId id="2147483738" r:id="rId23"/>
    <p:sldMasterId id="2147483740" r:id="rId24"/>
    <p:sldMasterId id="2147483742" r:id="rId25"/>
    <p:sldMasterId id="2147483744" r:id="rId26"/>
    <p:sldMasterId id="2147483746" r:id="rId27"/>
    <p:sldMasterId id="2147483748" r:id="rId28"/>
    <p:sldMasterId id="2147483750" r:id="rId29"/>
    <p:sldMasterId id="2147483752" r:id="rId30"/>
    <p:sldMasterId id="2147483754" r:id="rId31"/>
    <p:sldMasterId id="2147483756" r:id="rId32"/>
    <p:sldMasterId id="2147483758" r:id="rId33"/>
    <p:sldMasterId id="2147483760" r:id="rId34"/>
    <p:sldMasterId id="2147483762" r:id="rId35"/>
    <p:sldMasterId id="2147483764" r:id="rId36"/>
    <p:sldMasterId id="2147483766" r:id="rId37"/>
    <p:sldMasterId id="2147483768" r:id="rId38"/>
    <p:sldMasterId id="2147483770" r:id="rId39"/>
    <p:sldMasterId id="2147483772" r:id="rId40"/>
    <p:sldMasterId id="2147483774" r:id="rId41"/>
    <p:sldMasterId id="2147483776" r:id="rId42"/>
    <p:sldMasterId id="2147483778" r:id="rId43"/>
    <p:sldMasterId id="2147483780" r:id="rId44"/>
    <p:sldMasterId id="2147483782" r:id="rId45"/>
    <p:sldMasterId id="2147483784" r:id="rId46"/>
    <p:sldMasterId id="2147483786" r:id="rId47"/>
    <p:sldMasterId id="2147483788" r:id="rId48"/>
    <p:sldMasterId id="2147483790" r:id="rId49"/>
    <p:sldMasterId id="2147483792" r:id="rId50"/>
    <p:sldMasterId id="2147483794" r:id="rId51"/>
  </p:sldMasterIdLst>
  <p:sldIdLst>
    <p:sldId id="256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01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2.xml"/><Relationship Id="rId68" Type="http://schemas.openxmlformats.org/officeDocument/2006/relationships/slide" Target="slides/slide17.xml"/><Relationship Id="rId84" Type="http://schemas.openxmlformats.org/officeDocument/2006/relationships/slide" Target="slides/slide33.xml"/><Relationship Id="rId89" Type="http://schemas.openxmlformats.org/officeDocument/2006/relationships/slide" Target="slides/slide38.xml"/><Relationship Id="rId16" Type="http://schemas.openxmlformats.org/officeDocument/2006/relationships/slideMaster" Target="slideMasters/slideMaster16.xml"/><Relationship Id="rId107" Type="http://schemas.openxmlformats.org/officeDocument/2006/relationships/tableStyles" Target="tableStyles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2.xml"/><Relationship Id="rId58" Type="http://schemas.openxmlformats.org/officeDocument/2006/relationships/slide" Target="slides/slide7.xml"/><Relationship Id="rId74" Type="http://schemas.openxmlformats.org/officeDocument/2006/relationships/slide" Target="slides/slide23.xml"/><Relationship Id="rId79" Type="http://schemas.openxmlformats.org/officeDocument/2006/relationships/slide" Target="slides/slide28.xml"/><Relationship Id="rId102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39.xml"/><Relationship Id="rId95" Type="http://schemas.openxmlformats.org/officeDocument/2006/relationships/slide" Target="slides/slide4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" Target="slides/slide13.xml"/><Relationship Id="rId69" Type="http://schemas.openxmlformats.org/officeDocument/2006/relationships/slide" Target="slides/slide18.xml"/><Relationship Id="rId80" Type="http://schemas.openxmlformats.org/officeDocument/2006/relationships/slide" Target="slides/slide29.xml"/><Relationship Id="rId85" Type="http://schemas.openxmlformats.org/officeDocument/2006/relationships/slide" Target="slides/slide34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8.xml"/><Relationship Id="rId103" Type="http://schemas.openxmlformats.org/officeDocument/2006/relationships/slide" Target="slides/slide52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3.xml"/><Relationship Id="rId62" Type="http://schemas.openxmlformats.org/officeDocument/2006/relationships/slide" Target="slides/slide11.xml"/><Relationship Id="rId70" Type="http://schemas.openxmlformats.org/officeDocument/2006/relationships/slide" Target="slides/slide19.xml"/><Relationship Id="rId75" Type="http://schemas.openxmlformats.org/officeDocument/2006/relationships/slide" Target="slides/slide24.xml"/><Relationship Id="rId83" Type="http://schemas.openxmlformats.org/officeDocument/2006/relationships/slide" Target="slides/slide32.xml"/><Relationship Id="rId88" Type="http://schemas.openxmlformats.org/officeDocument/2006/relationships/slide" Target="slides/slide37.xml"/><Relationship Id="rId91" Type="http://schemas.openxmlformats.org/officeDocument/2006/relationships/slide" Target="slides/slide40.xml"/><Relationship Id="rId96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" Target="slides/slide6.xml"/><Relationship Id="rId10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1.xml"/><Relationship Id="rId60" Type="http://schemas.openxmlformats.org/officeDocument/2006/relationships/slide" Target="slides/slide9.xml"/><Relationship Id="rId65" Type="http://schemas.openxmlformats.org/officeDocument/2006/relationships/slide" Target="slides/slide14.xml"/><Relationship Id="rId73" Type="http://schemas.openxmlformats.org/officeDocument/2006/relationships/slide" Target="slides/slide22.xml"/><Relationship Id="rId78" Type="http://schemas.openxmlformats.org/officeDocument/2006/relationships/slide" Target="slides/slide27.xml"/><Relationship Id="rId81" Type="http://schemas.openxmlformats.org/officeDocument/2006/relationships/slide" Target="slides/slide30.xml"/><Relationship Id="rId86" Type="http://schemas.openxmlformats.org/officeDocument/2006/relationships/slide" Target="slides/slide35.xml"/><Relationship Id="rId94" Type="http://schemas.openxmlformats.org/officeDocument/2006/relationships/slide" Target="slides/slide43.xml"/><Relationship Id="rId99" Type="http://schemas.openxmlformats.org/officeDocument/2006/relationships/slide" Target="slides/slide48.xml"/><Relationship Id="rId101" Type="http://schemas.openxmlformats.org/officeDocument/2006/relationships/slide" Target="slides/slide5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" Target="slides/slide4.xml"/><Relationship Id="rId76" Type="http://schemas.openxmlformats.org/officeDocument/2006/relationships/slide" Target="slides/slide25.xml"/><Relationship Id="rId97" Type="http://schemas.openxmlformats.org/officeDocument/2006/relationships/slide" Target="slides/slide46.xml"/><Relationship Id="rId10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0.xml"/><Relationship Id="rId92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5.xml"/><Relationship Id="rId87" Type="http://schemas.openxmlformats.org/officeDocument/2006/relationships/slide" Target="slides/slide36.xml"/><Relationship Id="rId61" Type="http://schemas.openxmlformats.org/officeDocument/2006/relationships/slide" Target="slides/slide10.xml"/><Relationship Id="rId82" Type="http://schemas.openxmlformats.org/officeDocument/2006/relationships/slide" Target="slides/slide3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5.xml"/><Relationship Id="rId77" Type="http://schemas.openxmlformats.org/officeDocument/2006/relationships/slide" Target="slides/slide26.xml"/><Relationship Id="rId100" Type="http://schemas.openxmlformats.org/officeDocument/2006/relationships/slide" Target="slides/slide49.xml"/><Relationship Id="rId10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21.xml"/><Relationship Id="rId93" Type="http://schemas.openxmlformats.org/officeDocument/2006/relationships/slide" Target="slides/slide42.xml"/><Relationship Id="rId98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60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3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9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4281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5079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641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7958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1943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1357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3258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999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84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2806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4153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576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2248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29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110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4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0835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9376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574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264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4366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3671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0489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134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5729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9996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0936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6634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6560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0496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566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6372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5630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5865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7010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97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5274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528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7140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0510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4696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439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3811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264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6647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368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68671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09273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8335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60072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61255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904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420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3078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EBA6F3-0C65-4E03-8E96-2212D9F21FC1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59D3D409-B647-43CC-822B-791F11B229B7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140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3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0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17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4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4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4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4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4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4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4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4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4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5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5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5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5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5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5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5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5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5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6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1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5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9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06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3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7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1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4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2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8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1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2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3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2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6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0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1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4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8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3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95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0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0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3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7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2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9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2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9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9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1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4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6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1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3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8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1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1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8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3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C4FA18-67A0-4887-8A4A-F0D1411916DA}" type="datetime1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5/30/2023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cs typeface="Arial"/>
                <a:sym typeface="Wingdings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fld id="{844885ED-70D1-42A5-ADC1-81C3F6847A7E}" type="slidenum">
              <a:rPr lang="en-US" smtClean="0"/>
              <a:pPr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3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73" y="2646218"/>
            <a:ext cx="2646218" cy="1990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7237" y="212645"/>
            <a:ext cx="6470073" cy="1329827"/>
          </a:xfrm>
        </p:spPr>
        <p:txBody>
          <a:bodyPr>
            <a:noAutofit/>
          </a:bodyPr>
          <a:lstStyle/>
          <a:p>
            <a:r>
              <a:rPr lang="en-US" sz="8800" dirty="0" smtClean="0"/>
              <a:t/>
            </a:r>
            <a:br>
              <a:rPr lang="en-US" sz="8800" dirty="0" smtClean="0"/>
            </a:br>
            <a:r>
              <a:rPr lang="en-US" sz="8800" dirty="0" smtClean="0"/>
              <a:t>Cyber security </a:t>
            </a:r>
            <a:br>
              <a:rPr lang="en-US" sz="8800" dirty="0" smtClean="0"/>
            </a:br>
            <a:r>
              <a:rPr lang="en-US" sz="8800" dirty="0" smtClean="0"/>
              <a:t>CS-597 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Dr. Rubina Ghazal</a:t>
            </a:r>
          </a:p>
          <a:p>
            <a:r>
              <a:rPr lang="en-US" sz="2400" dirty="0" smtClean="0"/>
              <a:t>Assistant Professor </a:t>
            </a:r>
          </a:p>
          <a:p>
            <a:r>
              <a:rPr lang="en-US" sz="2400" dirty="0" err="1" smtClean="0"/>
              <a:t>UIIT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108" y="5026743"/>
            <a:ext cx="7578438" cy="132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/>
              <a:t>Chapter </a:t>
            </a:r>
            <a:r>
              <a:rPr lang="en-US" sz="4400" dirty="0" smtClean="0"/>
              <a:t>10  </a:t>
            </a:r>
            <a:endParaRPr lang="en-US" sz="4400" dirty="0" smtClean="0"/>
          </a:p>
          <a:p>
            <a:pPr algn="l"/>
            <a:r>
              <a:rPr lang="en-US" sz="4400" dirty="0" smtClean="0">
                <a:solidFill>
                  <a:schemeClr val="accent4">
                    <a:lumMod val="75000"/>
                  </a:schemeClr>
                </a:solidFill>
              </a:rPr>
              <a:t>Mobile and embedded device security</a:t>
            </a:r>
            <a:endParaRPr lang="en-US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1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3" y="374073"/>
            <a:ext cx="11833679" cy="599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40626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1" y="401781"/>
            <a:ext cx="12063758" cy="608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8459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9" y="443345"/>
            <a:ext cx="11851705" cy="597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76922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New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"/>
          <a:stretch/>
        </p:blipFill>
        <p:spPr bwMode="auto">
          <a:xfrm>
            <a:off x="81100" y="457200"/>
            <a:ext cx="12056834" cy="606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20206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673"/>
            <a:ext cx="12192000" cy="622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8203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New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"/>
          <a:stretch/>
        </p:blipFill>
        <p:spPr bwMode="auto">
          <a:xfrm>
            <a:off x="200163" y="249382"/>
            <a:ext cx="11991837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63804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3" y="374073"/>
            <a:ext cx="12068177" cy="615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1961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" y="429491"/>
            <a:ext cx="12272948" cy="606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73309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" y="360218"/>
            <a:ext cx="12008278" cy="613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98399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1" y="401781"/>
            <a:ext cx="12173678" cy="613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29619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New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8"/>
          <a:stretch/>
        </p:blipFill>
        <p:spPr bwMode="auto">
          <a:xfrm>
            <a:off x="267325" y="224852"/>
            <a:ext cx="11827693" cy="6633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50366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" y="415636"/>
            <a:ext cx="11986862" cy="602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6118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7" y="374073"/>
            <a:ext cx="11970327" cy="615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19423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2" y="387927"/>
            <a:ext cx="11905094" cy="606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20713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3" y="415636"/>
            <a:ext cx="11850733" cy="604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26312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" y="374073"/>
            <a:ext cx="12132087" cy="623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56425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1" y="401781"/>
            <a:ext cx="11970328" cy="606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3690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4" y="305377"/>
            <a:ext cx="11687325" cy="585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3797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1" y="443345"/>
            <a:ext cx="11773678" cy="590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507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New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/>
          <a:stretch/>
        </p:blipFill>
        <p:spPr bwMode="auto">
          <a:xfrm>
            <a:off x="214739" y="374073"/>
            <a:ext cx="11671257" cy="601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27875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" y="360218"/>
            <a:ext cx="12008278" cy="613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70987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4" y="401781"/>
            <a:ext cx="12136582" cy="606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48634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1" y="401782"/>
            <a:ext cx="12024987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56663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5" y="401781"/>
            <a:ext cx="11911173" cy="613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33277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6" y="360217"/>
            <a:ext cx="11793822" cy="610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15217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8" y="387927"/>
            <a:ext cx="12114816" cy="604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01300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9" y="540327"/>
            <a:ext cx="12107111" cy="581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45569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87" y="526473"/>
            <a:ext cx="11856325" cy="576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8755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" y="387927"/>
            <a:ext cx="12091239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11327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9" y="512617"/>
            <a:ext cx="11936704" cy="590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06361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3" y="554181"/>
            <a:ext cx="11689334" cy="576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69266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59" y="471055"/>
            <a:ext cx="11870017" cy="5902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10930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0" y="415636"/>
            <a:ext cx="11948404" cy="604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1264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80" y="457200"/>
            <a:ext cx="11942228" cy="588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12424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9" y="374073"/>
            <a:ext cx="12116704" cy="61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40473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926"/>
            <a:ext cx="11914909" cy="61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51138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" y="360218"/>
            <a:ext cx="12008278" cy="613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46350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8" y="471055"/>
            <a:ext cx="11964800" cy="599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98766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67" y="401781"/>
            <a:ext cx="11584187" cy="598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52445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9" y="360218"/>
            <a:ext cx="12018081" cy="6276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30936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92" y="498764"/>
            <a:ext cx="11975808" cy="60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77905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0" y="457200"/>
            <a:ext cx="11942618" cy="597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69505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87" y="429491"/>
            <a:ext cx="11764317" cy="601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85861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1" y="415636"/>
            <a:ext cx="11855858" cy="602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66032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5" y="445847"/>
            <a:ext cx="11776739" cy="605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31365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56" y="471055"/>
            <a:ext cx="11577946" cy="580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1522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Reference Book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649388" cy="4023360"/>
          </a:xfrm>
        </p:spPr>
        <p:txBody>
          <a:bodyPr>
            <a:normAutofit/>
          </a:bodyPr>
          <a:lstStyle/>
          <a:p>
            <a:r>
              <a:rPr lang="en-US" sz="4400" i="1" dirty="0"/>
              <a:t>CompTIA Security+ Guide to Network Security Fundamentals, Fifth Edition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79" y="480721"/>
            <a:ext cx="4638174" cy="58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1" y="387927"/>
            <a:ext cx="12106976" cy="613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03237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87" y="526473"/>
            <a:ext cx="11998827" cy="583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33335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1" y="401781"/>
            <a:ext cx="11997656" cy="608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5726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" y="415635"/>
            <a:ext cx="11998038" cy="599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536084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10.xml><?xml version="1.0" encoding="utf-8"?>
<a:theme xmlns:a="http://schemas.openxmlformats.org/drawingml/2006/main" name="8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3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4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5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6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7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8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9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0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2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2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23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24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25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26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27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28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29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30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3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3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33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34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35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36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37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38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39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40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4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4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43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44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45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46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47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48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49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489</TotalTime>
  <Words>27</Words>
  <Application>Microsoft Office PowerPoint</Application>
  <PresentationFormat>Widescreen</PresentationFormat>
  <Paragraphs>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51</vt:i4>
      </vt:variant>
      <vt:variant>
        <vt:lpstr>Slide Titles</vt:lpstr>
      </vt:variant>
      <vt:variant>
        <vt:i4>52</vt:i4>
      </vt:variant>
    </vt:vector>
  </HeadingPairs>
  <TitlesOfParts>
    <vt:vector size="109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27_Office Theme</vt:lpstr>
      <vt:lpstr>28_Office Theme</vt:lpstr>
      <vt:lpstr>29_Office Theme</vt:lpstr>
      <vt:lpstr>30_Office Theme</vt:lpstr>
      <vt:lpstr>31_Office Theme</vt:lpstr>
      <vt:lpstr>32_Office Theme</vt:lpstr>
      <vt:lpstr>33_Office Theme</vt:lpstr>
      <vt:lpstr>34_Office Theme</vt:lpstr>
      <vt:lpstr>35_Office Theme</vt:lpstr>
      <vt:lpstr>36_Office Theme</vt:lpstr>
      <vt:lpstr>37_Office Theme</vt:lpstr>
      <vt:lpstr>38_Office Theme</vt:lpstr>
      <vt:lpstr>39_Office Theme</vt:lpstr>
      <vt:lpstr>40_Office Theme</vt:lpstr>
      <vt:lpstr>41_Office Theme</vt:lpstr>
      <vt:lpstr>42_Office Theme</vt:lpstr>
      <vt:lpstr>43_Office Theme</vt:lpstr>
      <vt:lpstr>44_Office Theme</vt:lpstr>
      <vt:lpstr>45_Office Theme</vt:lpstr>
      <vt:lpstr>46_Office Theme</vt:lpstr>
      <vt:lpstr>47_Office Theme</vt:lpstr>
      <vt:lpstr>48_Office Theme</vt:lpstr>
      <vt:lpstr>49_Office Theme</vt:lpstr>
      <vt:lpstr> Cyber security  CS-597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 CS-597</dc:title>
  <dc:creator>Rubina Ghazal</dc:creator>
  <cp:lastModifiedBy>Rubina Ghazal</cp:lastModifiedBy>
  <cp:revision>206</cp:revision>
  <dcterms:created xsi:type="dcterms:W3CDTF">2023-02-26T14:23:34Z</dcterms:created>
  <dcterms:modified xsi:type="dcterms:W3CDTF">2023-05-29T19:18:32Z</dcterms:modified>
</cp:coreProperties>
</file>